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22-10-2015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</a:t>
            </a:r>
            <a:r>
              <a:rPr lang="nl-NL" smtClean="0"/>
              <a:t>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Dateiname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bestandsnaam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verklaring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gelegenheid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Messe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de mest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de mist 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de beurs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Telefonat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uitzending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reclame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telefoontje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das Handy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de radio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de mobiel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 de computer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gespannt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benieuwd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vervelend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ontspannend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Verzicht </a:t>
            </a:r>
            <a:r>
              <a:rPr lang="nl-NL" dirty="0" err="1" smtClean="0"/>
              <a:t>auf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zicht op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uitzicht op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afzien van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abzuschalten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uitzetten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aanzetten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verzetten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Drucker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de computer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printer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tablet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Festplatte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internet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USB-stick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harde schijf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107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die Messe</vt:lpstr>
      <vt:lpstr>das Telefonat</vt:lpstr>
      <vt:lpstr>das Handy</vt:lpstr>
      <vt:lpstr>gespannt</vt:lpstr>
      <vt:lpstr>der Verzicht auf</vt:lpstr>
      <vt:lpstr>abzuschalten</vt:lpstr>
      <vt:lpstr>der Drucker</vt:lpstr>
      <vt:lpstr>die Festplatte</vt:lpstr>
      <vt:lpstr>der Dateiname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13</cp:revision>
  <dcterms:created xsi:type="dcterms:W3CDTF">2015-09-25T12:45:13Z</dcterms:created>
  <dcterms:modified xsi:type="dcterms:W3CDTF">2015-10-22T08:36:24Z</dcterms:modified>
</cp:coreProperties>
</file>