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22-10-2015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08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22-10-2015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63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22-10-2015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76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22-10-2015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98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22-10-2015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76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22-10-2015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48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22-10-2015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1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22-10-2015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31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22-10-2015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37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22-10-2015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77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22-10-2015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95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42DC1-CF56-4E06-A462-B60C46739AB7}" type="datetimeFigureOut">
              <a:rPr lang="nl-NL" smtClean="0"/>
              <a:t>22-10-2015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71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/>
          <a:lstStyle/>
          <a:p>
            <a:r>
              <a:rPr lang="nl-NL" dirty="0" smtClean="0"/>
              <a:t>Das Quiz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nl-NL" dirty="0" smtClean="0"/>
              <a:t>Je krijgt een dia te zien met een vraag en 3 antwoorden. 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2. Steek het kaartje met de kleur </a:t>
            </a:r>
            <a:r>
              <a:rPr lang="nl-NL" smtClean="0"/>
              <a:t>van </a:t>
            </a:r>
            <a:r>
              <a:rPr lang="nl-NL" smtClean="0"/>
              <a:t>je antwoord </a:t>
            </a:r>
            <a:r>
              <a:rPr lang="nl-NL" dirty="0" smtClean="0"/>
              <a:t>op.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3. Je krijgt meteen te </a:t>
            </a:r>
            <a:r>
              <a:rPr lang="nl-NL" b="1" i="1" u="sng" dirty="0" smtClean="0"/>
              <a:t>zien</a:t>
            </a:r>
            <a:r>
              <a:rPr lang="nl-NL" dirty="0" smtClean="0"/>
              <a:t> wat juist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02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 </a:t>
            </a:r>
            <a:r>
              <a:rPr lang="nl-NL" dirty="0" err="1" smtClean="0"/>
              <a:t>Dateiname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bestandsnaam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verklaring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gelegenheid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864095"/>
          </a:xfrm>
        </p:spPr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Messe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87624" y="2276872"/>
            <a:ext cx="6400800" cy="3361928"/>
          </a:xfrm>
        </p:spPr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FF0000"/>
                </a:solidFill>
              </a:rPr>
              <a:t>de mest</a:t>
            </a: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70C0"/>
                </a:solidFill>
              </a:rPr>
              <a:t>de mist </a:t>
            </a: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B050"/>
                </a:solidFill>
              </a:rPr>
              <a:t>de beurs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das </a:t>
            </a:r>
            <a:r>
              <a:rPr lang="nl-NL" dirty="0" err="1" smtClean="0"/>
              <a:t>Telefonat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uitzending</a:t>
            </a: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reclame</a:t>
            </a: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het telefoontje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8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das Handy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>
                <a:solidFill>
                  <a:srgbClr val="0070C0"/>
                </a:solidFill>
              </a:rPr>
              <a:t>de radio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>
                <a:solidFill>
                  <a:srgbClr val="FF0000"/>
                </a:solidFill>
              </a:rPr>
              <a:t>de mobiel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>
                <a:solidFill>
                  <a:srgbClr val="00B050"/>
                </a:solidFill>
              </a:rPr>
              <a:t> de computer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927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gespannt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benieuwd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vervelend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ontspannend</a:t>
            </a: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0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 Verzicht </a:t>
            </a:r>
            <a:r>
              <a:rPr lang="nl-NL" dirty="0" err="1" smtClean="0"/>
              <a:t>auf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zicht op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uitzicht op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afzien van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abzuschalten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uitzetten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aanzetten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verzetten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7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 </a:t>
            </a:r>
            <a:r>
              <a:rPr lang="nl-NL" dirty="0" err="1" smtClean="0"/>
              <a:t>Drucker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 de computer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printer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tablet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Festplatte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het internet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USB-stick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harde schijf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3191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107</Words>
  <Application>Microsoft Office PowerPoint</Application>
  <PresentationFormat>Diavoorstelling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Das Quiz </vt:lpstr>
      <vt:lpstr>die Messe</vt:lpstr>
      <vt:lpstr>das Telefonat</vt:lpstr>
      <vt:lpstr>das Handy</vt:lpstr>
      <vt:lpstr>gespannt</vt:lpstr>
      <vt:lpstr>der Verzicht auf</vt:lpstr>
      <vt:lpstr>abzuschalten</vt:lpstr>
      <vt:lpstr>der Drucker</vt:lpstr>
      <vt:lpstr>die Festplatte</vt:lpstr>
      <vt:lpstr>der Dateiname</vt:lpstr>
    </vt:vector>
  </TitlesOfParts>
  <Company>Scholengroep Tongerlo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Quiz</dc:title>
  <dc:creator>Kuijpers, PC</dc:creator>
  <cp:lastModifiedBy>Kuijpers, PC</cp:lastModifiedBy>
  <cp:revision>13</cp:revision>
  <dcterms:created xsi:type="dcterms:W3CDTF">2015-09-25T12:45:13Z</dcterms:created>
  <dcterms:modified xsi:type="dcterms:W3CDTF">2015-10-22T08:36:24Z</dcterms:modified>
</cp:coreProperties>
</file>